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97" d="100"/>
          <a:sy n="197" d="100"/>
        </p:scale>
        <p:origin x="252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16:41:03.413" v="46" actId="2057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16:41:03.413" v="46" actId="20577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16:41:03.413" v="46" actId="20577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pic>
        <p:nvPicPr>
          <p:cNvPr id="70" name="Picture 6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A2A8283-3849-D659-06C6-D6DE70F64B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5" t="28079" r="7385" b="5249"/>
          <a:stretch/>
        </p:blipFill>
        <p:spPr>
          <a:xfrm>
            <a:off x="258935" y="1293226"/>
            <a:ext cx="1918800" cy="1061186"/>
          </a:xfrm>
          <a:prstGeom prst="rect">
            <a:avLst/>
          </a:prstGeom>
        </p:spPr>
      </p:pic>
      <p:pic>
        <p:nvPicPr>
          <p:cNvPr id="71" name="Picture 7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A849A0A4-BAEA-683E-A6CC-B09F2F3D3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85" t="28079" r="7385" b="5249"/>
          <a:stretch/>
        </p:blipFill>
        <p:spPr>
          <a:xfrm>
            <a:off x="2206416" y="1293226"/>
            <a:ext cx="1918800" cy="1061186"/>
          </a:xfrm>
          <a:prstGeom prst="rect">
            <a:avLst/>
          </a:prstGeom>
        </p:spPr>
      </p:pic>
      <p:pic>
        <p:nvPicPr>
          <p:cNvPr id="72" name="Picture 7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8979825-A594-A92A-E303-4E1684B4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85" t="28079" r="7385" b="5249"/>
          <a:stretch/>
        </p:blipFill>
        <p:spPr>
          <a:xfrm>
            <a:off x="258935" y="2595493"/>
            <a:ext cx="1918800" cy="1061186"/>
          </a:xfrm>
          <a:prstGeom prst="rect">
            <a:avLst/>
          </a:prstGeom>
        </p:spPr>
      </p:pic>
      <p:pic>
        <p:nvPicPr>
          <p:cNvPr id="73" name="Picture 7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5CB678F-2B18-E524-16FF-2733AA5FC3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385" t="28079" r="7385" b="5249"/>
          <a:stretch/>
        </p:blipFill>
        <p:spPr>
          <a:xfrm>
            <a:off x="2206416" y="2595493"/>
            <a:ext cx="1918800" cy="1061187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29DE699-E00F-06FD-D469-3B660ECA97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385" t="28079" r="7385" b="5249"/>
          <a:stretch/>
        </p:blipFill>
        <p:spPr>
          <a:xfrm>
            <a:off x="258935" y="3902552"/>
            <a:ext cx="1918800" cy="1061187"/>
          </a:xfrm>
          <a:prstGeom prst="rect">
            <a:avLst/>
          </a:prstGeom>
        </p:spPr>
      </p:pic>
      <p:pic>
        <p:nvPicPr>
          <p:cNvPr id="75" name="Picture 7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18EEFB6-1319-D84D-0B25-D0CF3452267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385" t="28079" r="7385" b="5249"/>
          <a:stretch/>
        </p:blipFill>
        <p:spPr>
          <a:xfrm>
            <a:off x="2206416" y="3902552"/>
            <a:ext cx="1918800" cy="1061187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1-year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Dynamic Field (VT: 2021-09-02 at 00 UTC)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193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2025-06-10T16:41:05Z</dcterms:modified>
</cp:coreProperties>
</file>

<file path=docProps/thumbnail.jpeg>
</file>